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62" r:id="rId3"/>
    <p:sldId id="280" r:id="rId4"/>
    <p:sldId id="270" r:id="rId5"/>
    <p:sldId id="281" r:id="rId6"/>
    <p:sldId id="284" r:id="rId7"/>
    <p:sldId id="282" r:id="rId8"/>
    <p:sldId id="283" r:id="rId9"/>
    <p:sldId id="286" r:id="rId10"/>
    <p:sldId id="28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42952D-A06D-4CD9-B4B6-2285CD5D48F9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CA4FA96-DAE1-4EA9-BD49-3380DC51A18C}">
      <dgm:prSet/>
      <dgm:spPr/>
      <dgm:t>
        <a:bodyPr/>
        <a:lstStyle/>
        <a:p>
          <a:r>
            <a:rPr lang="pt-BR" dirty="0"/>
            <a:t>• Introdução e Problemática</a:t>
          </a:r>
          <a:endParaRPr lang="en-US" dirty="0"/>
        </a:p>
      </dgm:t>
    </dgm:pt>
    <dgm:pt modelId="{BEE3F425-9BE8-47C0-981E-8753514482B1}" type="parTrans" cxnId="{DB5D86A4-32EF-48BD-8987-BB5BD7122200}">
      <dgm:prSet/>
      <dgm:spPr/>
      <dgm:t>
        <a:bodyPr/>
        <a:lstStyle/>
        <a:p>
          <a:endParaRPr lang="en-US"/>
        </a:p>
      </dgm:t>
    </dgm:pt>
    <dgm:pt modelId="{D4446E48-7663-4BFC-B146-088F49E334FC}" type="sibTrans" cxnId="{DB5D86A4-32EF-48BD-8987-BB5BD7122200}">
      <dgm:prSet/>
      <dgm:spPr/>
      <dgm:t>
        <a:bodyPr/>
        <a:lstStyle/>
        <a:p>
          <a:endParaRPr lang="en-US"/>
        </a:p>
      </dgm:t>
    </dgm:pt>
    <dgm:pt modelId="{13169132-64A9-447F-9103-471A96375005}">
      <dgm:prSet/>
      <dgm:spPr/>
      <dgm:t>
        <a:bodyPr/>
        <a:lstStyle/>
        <a:p>
          <a:r>
            <a:rPr lang="pt-BR" dirty="0"/>
            <a:t>• Motivação e Objetivo</a:t>
          </a:r>
          <a:endParaRPr lang="en-US" dirty="0"/>
        </a:p>
      </dgm:t>
    </dgm:pt>
    <dgm:pt modelId="{6B87F795-6264-4D03-AEA5-6403E45D3D19}" type="parTrans" cxnId="{7CEEB0D1-C485-405C-B50D-9F93E91FE3A8}">
      <dgm:prSet/>
      <dgm:spPr/>
      <dgm:t>
        <a:bodyPr/>
        <a:lstStyle/>
        <a:p>
          <a:endParaRPr lang="en-US"/>
        </a:p>
      </dgm:t>
    </dgm:pt>
    <dgm:pt modelId="{A0B36059-2194-412F-B114-EE180A9A21DD}" type="sibTrans" cxnId="{7CEEB0D1-C485-405C-B50D-9F93E91FE3A8}">
      <dgm:prSet/>
      <dgm:spPr/>
      <dgm:t>
        <a:bodyPr/>
        <a:lstStyle/>
        <a:p>
          <a:endParaRPr lang="en-US"/>
        </a:p>
      </dgm:t>
    </dgm:pt>
    <dgm:pt modelId="{ACBBC0F6-8E92-4D00-892C-29615264DC61}">
      <dgm:prSet/>
      <dgm:spPr/>
      <dgm:t>
        <a:bodyPr/>
        <a:lstStyle/>
        <a:p>
          <a:r>
            <a:rPr lang="pt-BR" dirty="0"/>
            <a:t>• Possível Ferramental e (ou) Técnicas</a:t>
          </a:r>
          <a:endParaRPr lang="en-US" dirty="0"/>
        </a:p>
      </dgm:t>
    </dgm:pt>
    <dgm:pt modelId="{9535FAA8-070D-4549-8EE1-3B8DA46E48BA}" type="parTrans" cxnId="{00AB529A-3E38-4901-9A0D-772342651FAA}">
      <dgm:prSet/>
      <dgm:spPr/>
      <dgm:t>
        <a:bodyPr/>
        <a:lstStyle/>
        <a:p>
          <a:endParaRPr lang="en-US"/>
        </a:p>
      </dgm:t>
    </dgm:pt>
    <dgm:pt modelId="{87CE3B2C-8569-4C88-8E3E-778796528B0B}" type="sibTrans" cxnId="{00AB529A-3E38-4901-9A0D-772342651FAA}">
      <dgm:prSet/>
      <dgm:spPr/>
      <dgm:t>
        <a:bodyPr/>
        <a:lstStyle/>
        <a:p>
          <a:endParaRPr lang="en-US"/>
        </a:p>
      </dgm:t>
    </dgm:pt>
    <dgm:pt modelId="{D46D4B4B-3993-41A5-B8D7-4FEAFAFEE93F}">
      <dgm:prSet/>
      <dgm:spPr/>
      <dgm:t>
        <a:bodyPr/>
        <a:lstStyle/>
        <a:p>
          <a:r>
            <a:rPr lang="pt-BR" dirty="0"/>
            <a:t>• Considerações e Potencial</a:t>
          </a:r>
          <a:endParaRPr lang="en-US" dirty="0"/>
        </a:p>
      </dgm:t>
    </dgm:pt>
    <dgm:pt modelId="{5FFB7521-CAE1-4CA5-92FF-390D5035899F}" type="parTrans" cxnId="{993D5F6D-88A9-4D7A-942C-ADFF4FD4C093}">
      <dgm:prSet/>
      <dgm:spPr/>
      <dgm:t>
        <a:bodyPr/>
        <a:lstStyle/>
        <a:p>
          <a:endParaRPr lang="en-US"/>
        </a:p>
      </dgm:t>
    </dgm:pt>
    <dgm:pt modelId="{81746FEC-6C49-4409-910D-DFC5D64C1C4C}" type="sibTrans" cxnId="{993D5F6D-88A9-4D7A-942C-ADFF4FD4C093}">
      <dgm:prSet/>
      <dgm:spPr/>
      <dgm:t>
        <a:bodyPr/>
        <a:lstStyle/>
        <a:p>
          <a:endParaRPr lang="en-US"/>
        </a:p>
      </dgm:t>
    </dgm:pt>
    <dgm:pt modelId="{6A78A5FA-A6CD-4D78-A98C-D5A85305BD00}" type="pres">
      <dgm:prSet presAssocID="{EE42952D-A06D-4CD9-B4B6-2285CD5D48F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4DBE12D9-D5B2-4BFD-9E26-0E72AF42D8A6}" type="pres">
      <dgm:prSet presAssocID="{0CA4FA96-DAE1-4EA9-BD49-3380DC51A18C}" presName="parentLin" presStyleCnt="0"/>
      <dgm:spPr/>
    </dgm:pt>
    <dgm:pt modelId="{7F20392B-E898-4FAF-AFBE-D14E98FFCEB5}" type="pres">
      <dgm:prSet presAssocID="{0CA4FA96-DAE1-4EA9-BD49-3380DC51A18C}" presName="parentLeftMargin" presStyleLbl="node1" presStyleIdx="0" presStyleCnt="4"/>
      <dgm:spPr/>
      <dgm:t>
        <a:bodyPr/>
        <a:lstStyle/>
        <a:p>
          <a:endParaRPr lang="pt-BR"/>
        </a:p>
      </dgm:t>
    </dgm:pt>
    <dgm:pt modelId="{E3F541D2-810B-47A2-BC75-93053401419A}" type="pres">
      <dgm:prSet presAssocID="{0CA4FA96-DAE1-4EA9-BD49-3380DC51A18C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7652E81A-4FB7-4637-95C0-C14CD0D9E262}" type="pres">
      <dgm:prSet presAssocID="{0CA4FA96-DAE1-4EA9-BD49-3380DC51A18C}" presName="negativeSpace" presStyleCnt="0"/>
      <dgm:spPr/>
    </dgm:pt>
    <dgm:pt modelId="{21F3411A-0F4A-4240-9C00-EB5F64D10203}" type="pres">
      <dgm:prSet presAssocID="{0CA4FA96-DAE1-4EA9-BD49-3380DC51A18C}" presName="childText" presStyleLbl="conFgAcc1" presStyleIdx="0" presStyleCnt="4">
        <dgm:presLayoutVars>
          <dgm:bulletEnabled val="1"/>
        </dgm:presLayoutVars>
      </dgm:prSet>
      <dgm:spPr/>
    </dgm:pt>
    <dgm:pt modelId="{368605F4-1B88-4208-9642-588D37EC7E35}" type="pres">
      <dgm:prSet presAssocID="{D4446E48-7663-4BFC-B146-088F49E334FC}" presName="spaceBetweenRectangles" presStyleCnt="0"/>
      <dgm:spPr/>
    </dgm:pt>
    <dgm:pt modelId="{8A3FCF9A-262D-4A82-AD7B-7B55AF1D4AF9}" type="pres">
      <dgm:prSet presAssocID="{13169132-64A9-447F-9103-471A96375005}" presName="parentLin" presStyleCnt="0"/>
      <dgm:spPr/>
    </dgm:pt>
    <dgm:pt modelId="{C0A0055F-AF6A-4DB1-97F3-4D954276376C}" type="pres">
      <dgm:prSet presAssocID="{13169132-64A9-447F-9103-471A96375005}" presName="parentLeftMargin" presStyleLbl="node1" presStyleIdx="0" presStyleCnt="4"/>
      <dgm:spPr/>
      <dgm:t>
        <a:bodyPr/>
        <a:lstStyle/>
        <a:p>
          <a:endParaRPr lang="pt-BR"/>
        </a:p>
      </dgm:t>
    </dgm:pt>
    <dgm:pt modelId="{BE74FE8C-3C21-4378-8C44-231302E7C97B}" type="pres">
      <dgm:prSet presAssocID="{13169132-64A9-447F-9103-471A96375005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2036EC19-ED44-4537-B87E-9F887069AA13}" type="pres">
      <dgm:prSet presAssocID="{13169132-64A9-447F-9103-471A96375005}" presName="negativeSpace" presStyleCnt="0"/>
      <dgm:spPr/>
    </dgm:pt>
    <dgm:pt modelId="{E3BD0EAF-F514-4224-9DD5-D6ADFD6B961D}" type="pres">
      <dgm:prSet presAssocID="{13169132-64A9-447F-9103-471A96375005}" presName="childText" presStyleLbl="conFgAcc1" presStyleIdx="1" presStyleCnt="4">
        <dgm:presLayoutVars>
          <dgm:bulletEnabled val="1"/>
        </dgm:presLayoutVars>
      </dgm:prSet>
      <dgm:spPr/>
    </dgm:pt>
    <dgm:pt modelId="{678B6C67-B3B3-463B-B92C-153AD40C59FA}" type="pres">
      <dgm:prSet presAssocID="{A0B36059-2194-412F-B114-EE180A9A21DD}" presName="spaceBetweenRectangles" presStyleCnt="0"/>
      <dgm:spPr/>
    </dgm:pt>
    <dgm:pt modelId="{E5C3FC6A-4A6E-488F-B463-EAE0A552A796}" type="pres">
      <dgm:prSet presAssocID="{ACBBC0F6-8E92-4D00-892C-29615264DC61}" presName="parentLin" presStyleCnt="0"/>
      <dgm:spPr/>
    </dgm:pt>
    <dgm:pt modelId="{C27CE449-C6C0-43D0-8262-4D5CBDF0263C}" type="pres">
      <dgm:prSet presAssocID="{ACBBC0F6-8E92-4D00-892C-29615264DC61}" presName="parentLeftMargin" presStyleLbl="node1" presStyleIdx="1" presStyleCnt="4"/>
      <dgm:spPr/>
      <dgm:t>
        <a:bodyPr/>
        <a:lstStyle/>
        <a:p>
          <a:endParaRPr lang="pt-BR"/>
        </a:p>
      </dgm:t>
    </dgm:pt>
    <dgm:pt modelId="{251AA1C8-1C29-4550-8C0C-D52EEA785ACF}" type="pres">
      <dgm:prSet presAssocID="{ACBBC0F6-8E92-4D00-892C-29615264DC61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8B43EA3-AAD9-4F8D-B025-7EE7A2739E9D}" type="pres">
      <dgm:prSet presAssocID="{ACBBC0F6-8E92-4D00-892C-29615264DC61}" presName="negativeSpace" presStyleCnt="0"/>
      <dgm:spPr/>
    </dgm:pt>
    <dgm:pt modelId="{505303EE-ABD6-4F0D-9A1F-EE0F0F155C68}" type="pres">
      <dgm:prSet presAssocID="{ACBBC0F6-8E92-4D00-892C-29615264DC61}" presName="childText" presStyleLbl="conFgAcc1" presStyleIdx="2" presStyleCnt="4">
        <dgm:presLayoutVars>
          <dgm:bulletEnabled val="1"/>
        </dgm:presLayoutVars>
      </dgm:prSet>
      <dgm:spPr/>
    </dgm:pt>
    <dgm:pt modelId="{ED5EC112-D53E-48E6-BC77-5C57A18502D5}" type="pres">
      <dgm:prSet presAssocID="{87CE3B2C-8569-4C88-8E3E-778796528B0B}" presName="spaceBetweenRectangles" presStyleCnt="0"/>
      <dgm:spPr/>
    </dgm:pt>
    <dgm:pt modelId="{F59ED4B2-DEA5-4C41-B1FF-8168EEA60C63}" type="pres">
      <dgm:prSet presAssocID="{D46D4B4B-3993-41A5-B8D7-4FEAFAFEE93F}" presName="parentLin" presStyleCnt="0"/>
      <dgm:spPr/>
    </dgm:pt>
    <dgm:pt modelId="{B6E0BAD6-041F-4B45-B521-16D24A1E27BB}" type="pres">
      <dgm:prSet presAssocID="{D46D4B4B-3993-41A5-B8D7-4FEAFAFEE93F}" presName="parentLeftMargin" presStyleLbl="node1" presStyleIdx="2" presStyleCnt="4"/>
      <dgm:spPr/>
      <dgm:t>
        <a:bodyPr/>
        <a:lstStyle/>
        <a:p>
          <a:endParaRPr lang="pt-BR"/>
        </a:p>
      </dgm:t>
    </dgm:pt>
    <dgm:pt modelId="{FDECEC32-CAD6-4EB1-A441-4F5E12798DD3}" type="pres">
      <dgm:prSet presAssocID="{D46D4B4B-3993-41A5-B8D7-4FEAFAFEE93F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2E761FE-792B-452B-8361-96939F245496}" type="pres">
      <dgm:prSet presAssocID="{D46D4B4B-3993-41A5-B8D7-4FEAFAFEE93F}" presName="negativeSpace" presStyleCnt="0"/>
      <dgm:spPr/>
    </dgm:pt>
    <dgm:pt modelId="{0E1BDE01-7454-4B59-845F-03FE42DD6562}" type="pres">
      <dgm:prSet presAssocID="{D46D4B4B-3993-41A5-B8D7-4FEAFAFEE93F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459242B-E21F-40BA-95CE-5E4EECAB570C}" type="presOf" srcId="{0CA4FA96-DAE1-4EA9-BD49-3380DC51A18C}" destId="{7F20392B-E898-4FAF-AFBE-D14E98FFCEB5}" srcOrd="0" destOrd="0" presId="urn:microsoft.com/office/officeart/2005/8/layout/list1"/>
    <dgm:cxn modelId="{BA9E585D-A3F5-4C8C-A70F-DCCF304126F3}" type="presOf" srcId="{ACBBC0F6-8E92-4D00-892C-29615264DC61}" destId="{C27CE449-C6C0-43D0-8262-4D5CBDF0263C}" srcOrd="0" destOrd="0" presId="urn:microsoft.com/office/officeart/2005/8/layout/list1"/>
    <dgm:cxn modelId="{40E1DCBD-41A4-4B9E-BDEF-B5FE6C64A7EB}" type="presOf" srcId="{13169132-64A9-447F-9103-471A96375005}" destId="{BE74FE8C-3C21-4378-8C44-231302E7C97B}" srcOrd="1" destOrd="0" presId="urn:microsoft.com/office/officeart/2005/8/layout/list1"/>
    <dgm:cxn modelId="{4A4EF301-26CA-4521-85F4-D5FE676CA079}" type="presOf" srcId="{0CA4FA96-DAE1-4EA9-BD49-3380DC51A18C}" destId="{E3F541D2-810B-47A2-BC75-93053401419A}" srcOrd="1" destOrd="0" presId="urn:microsoft.com/office/officeart/2005/8/layout/list1"/>
    <dgm:cxn modelId="{993D5F6D-88A9-4D7A-942C-ADFF4FD4C093}" srcId="{EE42952D-A06D-4CD9-B4B6-2285CD5D48F9}" destId="{D46D4B4B-3993-41A5-B8D7-4FEAFAFEE93F}" srcOrd="3" destOrd="0" parTransId="{5FFB7521-CAE1-4CA5-92FF-390D5035899F}" sibTransId="{81746FEC-6C49-4409-910D-DFC5D64C1C4C}"/>
    <dgm:cxn modelId="{9513C1E4-8436-4AB6-A890-458FF03D1879}" type="presOf" srcId="{D46D4B4B-3993-41A5-B8D7-4FEAFAFEE93F}" destId="{FDECEC32-CAD6-4EB1-A441-4F5E12798DD3}" srcOrd="1" destOrd="0" presId="urn:microsoft.com/office/officeart/2005/8/layout/list1"/>
    <dgm:cxn modelId="{DB5D86A4-32EF-48BD-8987-BB5BD7122200}" srcId="{EE42952D-A06D-4CD9-B4B6-2285CD5D48F9}" destId="{0CA4FA96-DAE1-4EA9-BD49-3380DC51A18C}" srcOrd="0" destOrd="0" parTransId="{BEE3F425-9BE8-47C0-981E-8753514482B1}" sibTransId="{D4446E48-7663-4BFC-B146-088F49E334FC}"/>
    <dgm:cxn modelId="{D18F7FAF-F08D-41E3-A57F-FC322A794E2F}" type="presOf" srcId="{D46D4B4B-3993-41A5-B8D7-4FEAFAFEE93F}" destId="{B6E0BAD6-041F-4B45-B521-16D24A1E27BB}" srcOrd="0" destOrd="0" presId="urn:microsoft.com/office/officeart/2005/8/layout/list1"/>
    <dgm:cxn modelId="{00AB529A-3E38-4901-9A0D-772342651FAA}" srcId="{EE42952D-A06D-4CD9-B4B6-2285CD5D48F9}" destId="{ACBBC0F6-8E92-4D00-892C-29615264DC61}" srcOrd="2" destOrd="0" parTransId="{9535FAA8-070D-4549-8EE1-3B8DA46E48BA}" sibTransId="{87CE3B2C-8569-4C88-8E3E-778796528B0B}"/>
    <dgm:cxn modelId="{CD1A8F04-D7EE-4A99-818E-FE695B1D6832}" type="presOf" srcId="{EE42952D-A06D-4CD9-B4B6-2285CD5D48F9}" destId="{6A78A5FA-A6CD-4D78-A98C-D5A85305BD00}" srcOrd="0" destOrd="0" presId="urn:microsoft.com/office/officeart/2005/8/layout/list1"/>
    <dgm:cxn modelId="{7CEEB0D1-C485-405C-B50D-9F93E91FE3A8}" srcId="{EE42952D-A06D-4CD9-B4B6-2285CD5D48F9}" destId="{13169132-64A9-447F-9103-471A96375005}" srcOrd="1" destOrd="0" parTransId="{6B87F795-6264-4D03-AEA5-6403E45D3D19}" sibTransId="{A0B36059-2194-412F-B114-EE180A9A21DD}"/>
    <dgm:cxn modelId="{14861961-5C6D-456A-B1B1-F0947504AD15}" type="presOf" srcId="{ACBBC0F6-8E92-4D00-892C-29615264DC61}" destId="{251AA1C8-1C29-4550-8C0C-D52EEA785ACF}" srcOrd="1" destOrd="0" presId="urn:microsoft.com/office/officeart/2005/8/layout/list1"/>
    <dgm:cxn modelId="{70EEB0F6-231B-4877-8370-98470F1A62CE}" type="presOf" srcId="{13169132-64A9-447F-9103-471A96375005}" destId="{C0A0055F-AF6A-4DB1-97F3-4D954276376C}" srcOrd="0" destOrd="0" presId="urn:microsoft.com/office/officeart/2005/8/layout/list1"/>
    <dgm:cxn modelId="{0CBF9E65-A8B5-4842-A8C6-5FD43D10EF64}" type="presParOf" srcId="{6A78A5FA-A6CD-4D78-A98C-D5A85305BD00}" destId="{4DBE12D9-D5B2-4BFD-9E26-0E72AF42D8A6}" srcOrd="0" destOrd="0" presId="urn:microsoft.com/office/officeart/2005/8/layout/list1"/>
    <dgm:cxn modelId="{071716F5-29E8-4FB0-8635-D176A0A52295}" type="presParOf" srcId="{4DBE12D9-D5B2-4BFD-9E26-0E72AF42D8A6}" destId="{7F20392B-E898-4FAF-AFBE-D14E98FFCEB5}" srcOrd="0" destOrd="0" presId="urn:microsoft.com/office/officeart/2005/8/layout/list1"/>
    <dgm:cxn modelId="{51334BD0-0131-4F5A-AA3B-A61BFA8BCF36}" type="presParOf" srcId="{4DBE12D9-D5B2-4BFD-9E26-0E72AF42D8A6}" destId="{E3F541D2-810B-47A2-BC75-93053401419A}" srcOrd="1" destOrd="0" presId="urn:microsoft.com/office/officeart/2005/8/layout/list1"/>
    <dgm:cxn modelId="{B66BCEFB-1879-431A-8C5E-47485B6A9F95}" type="presParOf" srcId="{6A78A5FA-A6CD-4D78-A98C-D5A85305BD00}" destId="{7652E81A-4FB7-4637-95C0-C14CD0D9E262}" srcOrd="1" destOrd="0" presId="urn:microsoft.com/office/officeart/2005/8/layout/list1"/>
    <dgm:cxn modelId="{F2CAD0DF-2D75-409E-8008-5DB91BAD772F}" type="presParOf" srcId="{6A78A5FA-A6CD-4D78-A98C-D5A85305BD00}" destId="{21F3411A-0F4A-4240-9C00-EB5F64D10203}" srcOrd="2" destOrd="0" presId="urn:microsoft.com/office/officeart/2005/8/layout/list1"/>
    <dgm:cxn modelId="{E1C1909E-75C8-4478-A349-33968008C84B}" type="presParOf" srcId="{6A78A5FA-A6CD-4D78-A98C-D5A85305BD00}" destId="{368605F4-1B88-4208-9642-588D37EC7E35}" srcOrd="3" destOrd="0" presId="urn:microsoft.com/office/officeart/2005/8/layout/list1"/>
    <dgm:cxn modelId="{532A2054-F41C-484F-A228-13D98677DAC2}" type="presParOf" srcId="{6A78A5FA-A6CD-4D78-A98C-D5A85305BD00}" destId="{8A3FCF9A-262D-4A82-AD7B-7B55AF1D4AF9}" srcOrd="4" destOrd="0" presId="urn:microsoft.com/office/officeart/2005/8/layout/list1"/>
    <dgm:cxn modelId="{818419CC-890E-4C16-AEC7-A34514FF6D48}" type="presParOf" srcId="{8A3FCF9A-262D-4A82-AD7B-7B55AF1D4AF9}" destId="{C0A0055F-AF6A-4DB1-97F3-4D954276376C}" srcOrd="0" destOrd="0" presId="urn:microsoft.com/office/officeart/2005/8/layout/list1"/>
    <dgm:cxn modelId="{0FFBB87B-3723-4D9D-9F1B-8B5335416B59}" type="presParOf" srcId="{8A3FCF9A-262D-4A82-AD7B-7B55AF1D4AF9}" destId="{BE74FE8C-3C21-4378-8C44-231302E7C97B}" srcOrd="1" destOrd="0" presId="urn:microsoft.com/office/officeart/2005/8/layout/list1"/>
    <dgm:cxn modelId="{43208266-6DFC-4688-85DD-B62A9455D89C}" type="presParOf" srcId="{6A78A5FA-A6CD-4D78-A98C-D5A85305BD00}" destId="{2036EC19-ED44-4537-B87E-9F887069AA13}" srcOrd="5" destOrd="0" presId="urn:microsoft.com/office/officeart/2005/8/layout/list1"/>
    <dgm:cxn modelId="{F478379D-0C0B-483C-B78E-D4A36E1716EC}" type="presParOf" srcId="{6A78A5FA-A6CD-4D78-A98C-D5A85305BD00}" destId="{E3BD0EAF-F514-4224-9DD5-D6ADFD6B961D}" srcOrd="6" destOrd="0" presId="urn:microsoft.com/office/officeart/2005/8/layout/list1"/>
    <dgm:cxn modelId="{36C9047E-05B0-49BA-9E1B-6ADC3777665F}" type="presParOf" srcId="{6A78A5FA-A6CD-4D78-A98C-D5A85305BD00}" destId="{678B6C67-B3B3-463B-B92C-153AD40C59FA}" srcOrd="7" destOrd="0" presId="urn:microsoft.com/office/officeart/2005/8/layout/list1"/>
    <dgm:cxn modelId="{FE5A46B4-0E37-48E5-A543-6B6DEA10E121}" type="presParOf" srcId="{6A78A5FA-A6CD-4D78-A98C-D5A85305BD00}" destId="{E5C3FC6A-4A6E-488F-B463-EAE0A552A796}" srcOrd="8" destOrd="0" presId="urn:microsoft.com/office/officeart/2005/8/layout/list1"/>
    <dgm:cxn modelId="{C9A1E72F-99C2-4329-B6E7-0658D6272FA3}" type="presParOf" srcId="{E5C3FC6A-4A6E-488F-B463-EAE0A552A796}" destId="{C27CE449-C6C0-43D0-8262-4D5CBDF0263C}" srcOrd="0" destOrd="0" presId="urn:microsoft.com/office/officeart/2005/8/layout/list1"/>
    <dgm:cxn modelId="{31B8B74F-0B2C-420E-A99D-B9C284260A5B}" type="presParOf" srcId="{E5C3FC6A-4A6E-488F-B463-EAE0A552A796}" destId="{251AA1C8-1C29-4550-8C0C-D52EEA785ACF}" srcOrd="1" destOrd="0" presId="urn:microsoft.com/office/officeart/2005/8/layout/list1"/>
    <dgm:cxn modelId="{20DED86E-C84C-448E-B6E6-4EA9E5FB2972}" type="presParOf" srcId="{6A78A5FA-A6CD-4D78-A98C-D5A85305BD00}" destId="{98B43EA3-AAD9-4F8D-B025-7EE7A2739E9D}" srcOrd="9" destOrd="0" presId="urn:microsoft.com/office/officeart/2005/8/layout/list1"/>
    <dgm:cxn modelId="{7F435CC6-FC5E-40DA-9A08-C0C9342F1CDE}" type="presParOf" srcId="{6A78A5FA-A6CD-4D78-A98C-D5A85305BD00}" destId="{505303EE-ABD6-4F0D-9A1F-EE0F0F155C68}" srcOrd="10" destOrd="0" presId="urn:microsoft.com/office/officeart/2005/8/layout/list1"/>
    <dgm:cxn modelId="{01FDAF48-381A-4CDA-9441-772F1E351B1A}" type="presParOf" srcId="{6A78A5FA-A6CD-4D78-A98C-D5A85305BD00}" destId="{ED5EC112-D53E-48E6-BC77-5C57A18502D5}" srcOrd="11" destOrd="0" presId="urn:microsoft.com/office/officeart/2005/8/layout/list1"/>
    <dgm:cxn modelId="{F1D0941B-AB31-4770-93F1-86E5424CAEBF}" type="presParOf" srcId="{6A78A5FA-A6CD-4D78-A98C-D5A85305BD00}" destId="{F59ED4B2-DEA5-4C41-B1FF-8168EEA60C63}" srcOrd="12" destOrd="0" presId="urn:microsoft.com/office/officeart/2005/8/layout/list1"/>
    <dgm:cxn modelId="{8DB58248-75BF-4042-A8AD-F3A3BD42078A}" type="presParOf" srcId="{F59ED4B2-DEA5-4C41-B1FF-8168EEA60C63}" destId="{B6E0BAD6-041F-4B45-B521-16D24A1E27BB}" srcOrd="0" destOrd="0" presId="urn:microsoft.com/office/officeart/2005/8/layout/list1"/>
    <dgm:cxn modelId="{2FC10F4A-ABAD-486F-8FF7-E5BC82F5A86F}" type="presParOf" srcId="{F59ED4B2-DEA5-4C41-B1FF-8168EEA60C63}" destId="{FDECEC32-CAD6-4EB1-A441-4F5E12798DD3}" srcOrd="1" destOrd="0" presId="urn:microsoft.com/office/officeart/2005/8/layout/list1"/>
    <dgm:cxn modelId="{18832566-B34D-4884-85BD-F5AC88573E09}" type="presParOf" srcId="{6A78A5FA-A6CD-4D78-A98C-D5A85305BD00}" destId="{A2E761FE-792B-452B-8361-96939F245496}" srcOrd="13" destOrd="0" presId="urn:microsoft.com/office/officeart/2005/8/layout/list1"/>
    <dgm:cxn modelId="{0E809FAA-BBE8-458D-898B-D563C342A6CE}" type="presParOf" srcId="{6A78A5FA-A6CD-4D78-A98C-D5A85305BD00}" destId="{0E1BDE01-7454-4B59-845F-03FE42DD6562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F3411A-0F4A-4240-9C00-EB5F64D10203}">
      <dsp:nvSpPr>
        <dsp:cNvPr id="0" name=""/>
        <dsp:cNvSpPr/>
      </dsp:nvSpPr>
      <dsp:spPr>
        <a:xfrm>
          <a:off x="0" y="504113"/>
          <a:ext cx="73152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F541D2-810B-47A2-BC75-93053401419A}">
      <dsp:nvSpPr>
        <dsp:cNvPr id="0" name=""/>
        <dsp:cNvSpPr/>
      </dsp:nvSpPr>
      <dsp:spPr>
        <a:xfrm>
          <a:off x="365760" y="149873"/>
          <a:ext cx="5120640" cy="7084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/>
            <a:t>• Introdução e Problemática</a:t>
          </a:r>
          <a:endParaRPr lang="en-US" sz="2400" kern="1200" dirty="0"/>
        </a:p>
      </dsp:txBody>
      <dsp:txXfrm>
        <a:off x="400345" y="184458"/>
        <a:ext cx="5051470" cy="639310"/>
      </dsp:txXfrm>
    </dsp:sp>
    <dsp:sp modelId="{E3BD0EAF-F514-4224-9DD5-D6ADFD6B961D}">
      <dsp:nvSpPr>
        <dsp:cNvPr id="0" name=""/>
        <dsp:cNvSpPr/>
      </dsp:nvSpPr>
      <dsp:spPr>
        <a:xfrm>
          <a:off x="0" y="1592753"/>
          <a:ext cx="73152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4FE8C-3C21-4378-8C44-231302E7C97B}">
      <dsp:nvSpPr>
        <dsp:cNvPr id="0" name=""/>
        <dsp:cNvSpPr/>
      </dsp:nvSpPr>
      <dsp:spPr>
        <a:xfrm>
          <a:off x="365760" y="1238513"/>
          <a:ext cx="5120640" cy="70848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/>
            <a:t>• Motivação e Objetivo</a:t>
          </a:r>
          <a:endParaRPr lang="en-US" sz="2400" kern="1200" dirty="0"/>
        </a:p>
      </dsp:txBody>
      <dsp:txXfrm>
        <a:off x="400345" y="1273098"/>
        <a:ext cx="5051470" cy="639310"/>
      </dsp:txXfrm>
    </dsp:sp>
    <dsp:sp modelId="{505303EE-ABD6-4F0D-9A1F-EE0F0F155C68}">
      <dsp:nvSpPr>
        <dsp:cNvPr id="0" name=""/>
        <dsp:cNvSpPr/>
      </dsp:nvSpPr>
      <dsp:spPr>
        <a:xfrm>
          <a:off x="0" y="2681393"/>
          <a:ext cx="73152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1AA1C8-1C29-4550-8C0C-D52EEA785ACF}">
      <dsp:nvSpPr>
        <dsp:cNvPr id="0" name=""/>
        <dsp:cNvSpPr/>
      </dsp:nvSpPr>
      <dsp:spPr>
        <a:xfrm>
          <a:off x="365760" y="2327153"/>
          <a:ext cx="5120640" cy="70848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/>
            <a:t>• Possível Ferramental e (ou) Técnicas</a:t>
          </a:r>
          <a:endParaRPr lang="en-US" sz="2400" kern="1200" dirty="0"/>
        </a:p>
      </dsp:txBody>
      <dsp:txXfrm>
        <a:off x="400345" y="2361738"/>
        <a:ext cx="5051470" cy="639310"/>
      </dsp:txXfrm>
    </dsp:sp>
    <dsp:sp modelId="{0E1BDE01-7454-4B59-845F-03FE42DD6562}">
      <dsp:nvSpPr>
        <dsp:cNvPr id="0" name=""/>
        <dsp:cNvSpPr/>
      </dsp:nvSpPr>
      <dsp:spPr>
        <a:xfrm>
          <a:off x="0" y="3770033"/>
          <a:ext cx="7315200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ECEC32-CAD6-4EB1-A441-4F5E12798DD3}">
      <dsp:nvSpPr>
        <dsp:cNvPr id="0" name=""/>
        <dsp:cNvSpPr/>
      </dsp:nvSpPr>
      <dsp:spPr>
        <a:xfrm>
          <a:off x="365760" y="3415793"/>
          <a:ext cx="5120640" cy="70848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/>
            <a:t>• Considerações e Potencial</a:t>
          </a:r>
          <a:endParaRPr lang="en-US" sz="2400" kern="1200" dirty="0"/>
        </a:p>
      </dsp:txBody>
      <dsp:txXfrm>
        <a:off x="400345" y="3450378"/>
        <a:ext cx="5051470" cy="639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3CE963-D027-4FFB-A28C-9F34B86584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87DD4FF-F2AB-409E-91FE-7DA3B30C0B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75678FA-92E8-4B04-A070-608C1D681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AC0311-3313-4453-A232-93D9F604A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37EAC9-96CA-4269-B011-EB2221F53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398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9BF908-6D8A-440C-931D-9D36B58E5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A5A3FF2-E7A4-40B9-A6C5-066389BC5A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8D98248-EF66-40CD-AC79-9EDA2E99B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43A9FE-51AB-42FD-B9A9-44ED28B39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6AFBDC-6EE6-474A-A934-79D54BD88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5660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E85C263-9278-4A95-BA31-42DF26C821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747D186-4A07-4941-BA89-D5125FADB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75739D-62CD-4765-B50E-E8F6CE070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ADD32F-56AB-4F0A-8523-EFA2A33BE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010B02-68F8-46C1-8AC5-9FEAA711A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686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8DE7A9-1549-4A60-9F2D-656EE3F6C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CAA26D-9626-400D-975B-B364224A7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557B5AF-B7DF-45A1-BEAA-466D76D30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D412A3F-624C-4267-BC5F-AF4FBC9CF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1A4A9CE-1925-4117-9C72-729F20253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2229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4897AA-61CE-47BA-B1F0-AB80A1107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521E2B-56F5-4D4B-8CDE-8BC4365FE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FD47C0-6820-4CD1-BCE0-5C3917C35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EDAB9E-4DC9-4569-8874-A13FC95D6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62FDBC-1417-4917-94F7-844A41734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5360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3B93B-B9AB-4406-93A0-E395EF1DB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D96AE9-4B4F-4BD2-A35C-EB70C558B8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A10C55B-DDE4-4659-B782-18B03FC49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C4596C8-790F-471F-BEB1-FDA6D394C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90380D9-08C3-49B3-8457-67B627A2F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957319F-5669-4C6D-8D29-9853A46C5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7186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0D25BE-916A-4609-A3AA-0DD703C55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6667A1C-F629-48DA-8B57-BA66F48A9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18AE763-C924-46A4-89D6-94C97E7279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667AA23-D648-417B-99E8-DF5975CEC3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E92491D-E110-44C1-80BE-5DE1AE6756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2B3A9DB-D149-4853-8746-31BDFC6A0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53FB456-048F-461B-859E-9234C6A81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6A8924E-3C65-40F0-8E7A-E461A57E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5221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D7534A-E886-4899-A035-C839BF91E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E59FFD9-6841-4040-8437-4C7A244D4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FD7463E-DFC6-41FF-A592-E525A0D43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34C8550-B12D-4D45-BB84-DAABC234D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6781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8D277B-D457-4B26-B6DD-FB9127F26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DA97A77-FCD6-4687-AB72-AFB676A3F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6096D73-CBF5-42D1-B66C-2B0BFAD08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7431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D47C69-07BE-41C5-B924-EEA520A34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64BE08-5565-4EA3-957F-1D90ECF0C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87226E-49F9-40DA-8A3A-CCC62C3E4A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FD43672-768A-4373-9A44-A7CAF2277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E2D9248-00F5-4201-93DD-3FD619E9D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2B9F42F-0920-4AFA-B24A-DF82DE9B9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6031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99CC0A-7717-4BC3-B04A-761CCD3E9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710C861-9B66-4420-8138-A0477A082E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DE048AA-980E-48B8-9612-F0681FF7C8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90C51ED-B2F3-45E1-87AE-73711D489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382C4CA-238D-4525-8511-DD6F92542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D86D10A-CBE0-48A0-8780-38AAA6EE4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8728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D406C1B-FEBA-4DE5-AB05-E319715E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56E3E4-F89D-42FF-B11B-A33580B20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ABC0F8-2A32-4855-BF5D-ED1D7CF773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4F50E-9C96-4A07-AE49-4D66E4935CB4}" type="datetimeFigureOut">
              <a:rPr lang="pt-BR" smtClean="0"/>
              <a:t>25/10/2018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0A2576D-7B09-49E7-BBA9-095A8311B4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CD9484A-7E26-45F8-A7E9-577712142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1B9C9-C482-485F-AA96-477805866B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3280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336B1E41-3A2F-40BE-87D7-FF28F2E7846B}"/>
              </a:ext>
            </a:extLst>
          </p:cNvPr>
          <p:cNvSpPr txBox="1">
            <a:spLocks/>
          </p:cNvSpPr>
          <p:nvPr/>
        </p:nvSpPr>
        <p:spPr>
          <a:xfrm>
            <a:off x="215245" y="53080"/>
            <a:ext cx="5314543" cy="337592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dirty="0"/>
              <a:t>FIAP – Turma 4IA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Introdução a Inteligência Artificial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Professor: Vinicius Soares da Silveira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3200" dirty="0">
                <a:solidFill>
                  <a:srgbClr val="FFFF00"/>
                </a:solidFill>
              </a:rPr>
              <a:t>Tema: IA para geração de ouro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m 4" descr="Uma imagem contendo equipamentos eletrônicos&#10;&#10;Descrição gerada com muito alta confiança">
            <a:extLst>
              <a:ext uri="{FF2B5EF4-FFF2-40B4-BE49-F238E27FC236}">
                <a16:creationId xmlns:a16="http://schemas.microsoft.com/office/drawing/2014/main" id="{9DB2C04D-B7B8-4BE7-A151-576AD1EEC3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38" r="7684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44D784E6-7393-459E-9B2A-708FF7A40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245" y="3815191"/>
            <a:ext cx="6193609" cy="2529865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0" indent="0">
              <a:buNone/>
            </a:pPr>
            <a:r>
              <a:rPr lang="pt-BR" dirty="0"/>
              <a:t> </a:t>
            </a:r>
          </a:p>
          <a:p>
            <a:pPr marL="0" indent="0">
              <a:buNone/>
            </a:pPr>
            <a:r>
              <a:rPr lang="pt-BR" b="1" dirty="0"/>
              <a:t>Grupo</a:t>
            </a:r>
          </a:p>
          <a:p>
            <a:pPr marL="0" indent="0">
              <a:buNone/>
            </a:pPr>
            <a:r>
              <a:rPr lang="pt-BR" dirty="0"/>
              <a:t>RM332999 – Alex Inácio</a:t>
            </a:r>
          </a:p>
          <a:p>
            <a:pPr marL="0" indent="0">
              <a:buNone/>
            </a:pPr>
            <a:r>
              <a:rPr lang="pt-BR" dirty="0"/>
              <a:t>RM332193 – José Rueda</a:t>
            </a:r>
          </a:p>
          <a:p>
            <a:pPr marL="0" indent="0">
              <a:buNone/>
            </a:pPr>
            <a:r>
              <a:rPr lang="pt-BR" dirty="0"/>
              <a:t>RM332382 – Marcos Cordeiro</a:t>
            </a:r>
          </a:p>
          <a:p>
            <a:pPr marL="0" indent="0">
              <a:buNone/>
            </a:pPr>
            <a:r>
              <a:rPr lang="pt-BR" dirty="0"/>
              <a:t>RM332686 – Paulo Franco</a:t>
            </a:r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336B1E41-3A2F-40BE-87D7-FF28F2E7846B}"/>
              </a:ext>
            </a:extLst>
          </p:cNvPr>
          <p:cNvSpPr txBox="1">
            <a:spLocks/>
          </p:cNvSpPr>
          <p:nvPr/>
        </p:nvSpPr>
        <p:spPr>
          <a:xfrm>
            <a:off x="10413345" y="6035771"/>
            <a:ext cx="1981855" cy="61857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4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</a:t>
            </a:r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NIX 2018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509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2962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DF3E0B2-502E-44B3-A70D-5A44D3E41A27}"/>
              </a:ext>
            </a:extLst>
          </p:cNvPr>
          <p:cNvSpPr txBox="1"/>
          <p:nvPr/>
        </p:nvSpPr>
        <p:spPr>
          <a:xfrm>
            <a:off x="838200" y="2057400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graphicFrame>
        <p:nvGraphicFramePr>
          <p:cNvPr id="46" name="Espaço Reservado para Conteúdo 7">
            <a:extLst>
              <a:ext uri="{FF2B5EF4-FFF2-40B4-BE49-F238E27FC236}">
                <a16:creationId xmlns:a16="http://schemas.microsoft.com/office/drawing/2014/main" id="{0B578A2B-8B4E-4D7D-B4AA-6F8EDAC4A6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5236444"/>
              </p:ext>
            </p:extLst>
          </p:nvPr>
        </p:nvGraphicFramePr>
        <p:xfrm>
          <a:off x="4038600" y="1166648"/>
          <a:ext cx="7315200" cy="45247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179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Shape 3">
            <a:extLst>
              <a:ext uri="{FF2B5EF4-FFF2-40B4-BE49-F238E27FC236}">
                <a16:creationId xmlns:a16="http://schemas.microsoft.com/office/drawing/2014/main" id="{3080A9C9-09DA-4AE8-8430-860E90A26C42}"/>
              </a:ext>
            </a:extLst>
          </p:cNvPr>
          <p:cNvSpPr txBox="1"/>
          <p:nvPr/>
        </p:nvSpPr>
        <p:spPr>
          <a:xfrm>
            <a:off x="5439239" y="3744000"/>
            <a:ext cx="6362235" cy="288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2500" lnSpcReduction="10000"/>
          </a:bodyPr>
          <a:lstStyle>
            <a:defPPr>
              <a:defRPr lang="pt-BR"/>
            </a:defPPr>
            <a:lvl1pPr marL="565200" indent="-457200">
              <a:spcBef>
                <a:spcPts val="1417"/>
              </a:spcBef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  <a:defRPr sz="2800" b="0" strike="noStrike" spc="-1">
                <a:solidFill>
                  <a:schemeClr val="bg1"/>
                </a:solidFill>
                <a:latin typeface="Calibri"/>
              </a:defRPr>
            </a:lvl1pPr>
          </a:lstStyle>
          <a:p>
            <a:r>
              <a:rPr lang="pt-BR" sz="2600" dirty="0">
                <a:solidFill>
                  <a:schemeClr val="tx1"/>
                </a:solidFill>
              </a:rPr>
              <a:t>Melhorar as infraestrutura das residências para diminuir índices de mortalidade e acidente graves;</a:t>
            </a:r>
          </a:p>
          <a:p>
            <a:r>
              <a:rPr lang="pt-BR" sz="2600" dirty="0">
                <a:solidFill>
                  <a:schemeClr val="tx1"/>
                </a:solidFill>
              </a:rPr>
              <a:t>Integração de comunicações para socorro imediato;</a:t>
            </a:r>
          </a:p>
          <a:p>
            <a:r>
              <a:rPr lang="pt-BR" sz="2600" dirty="0">
                <a:solidFill>
                  <a:schemeClr val="tx1"/>
                </a:solidFill>
              </a:rPr>
              <a:t>Aumentar a eficácia de tratamentos e amenizar os efeitos da idade;</a:t>
            </a:r>
          </a:p>
          <a:p>
            <a:endParaRPr lang="pt-BR" dirty="0">
              <a:solidFill>
                <a:schemeClr val="tx1"/>
              </a:solidFill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F2FF56A5-AB25-4945-A616-C012209B4151}"/>
              </a:ext>
            </a:extLst>
          </p:cNvPr>
          <p:cNvPicPr/>
          <p:nvPr/>
        </p:nvPicPr>
        <p:blipFill>
          <a:blip r:embed="rId2"/>
          <a:srcRect t="20266" b="14866"/>
          <a:stretch/>
        </p:blipFill>
        <p:spPr>
          <a:xfrm>
            <a:off x="792000" y="1296000"/>
            <a:ext cx="3600000" cy="3455640"/>
          </a:xfrm>
          <a:prstGeom prst="rect">
            <a:avLst/>
          </a:prstGeom>
          <a:ln>
            <a:noFill/>
          </a:ln>
        </p:spPr>
      </p:pic>
      <p:sp>
        <p:nvSpPr>
          <p:cNvPr id="13" name="TextShape 6">
            <a:extLst>
              <a:ext uri="{FF2B5EF4-FFF2-40B4-BE49-F238E27FC236}">
                <a16:creationId xmlns:a16="http://schemas.microsoft.com/office/drawing/2014/main" id="{8E0F2851-C938-4029-94BD-E851F74B5DF5}"/>
              </a:ext>
            </a:extLst>
          </p:cNvPr>
          <p:cNvSpPr txBox="1"/>
          <p:nvPr/>
        </p:nvSpPr>
        <p:spPr>
          <a:xfrm>
            <a:off x="5439240" y="1560330"/>
            <a:ext cx="6362234" cy="2075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85000" lnSpcReduction="20000"/>
          </a:bodyPr>
          <a:lstStyle/>
          <a:p>
            <a:pPr marL="622350" indent="-514350">
              <a:spcBef>
                <a:spcPts val="1417"/>
              </a:spcBef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pt-BR" sz="2800" b="0" strike="noStrike" spc="-1" dirty="0">
                <a:latin typeface="Calibri"/>
              </a:rPr>
              <a:t>As pessoas envelhecem e  precisam de ajuda. Ainda assim querem independência.</a:t>
            </a:r>
          </a:p>
          <a:p>
            <a:pPr marL="622350" indent="-514350">
              <a:spcBef>
                <a:spcPts val="1417"/>
              </a:spcBef>
              <a:buClr>
                <a:schemeClr val="bg1"/>
              </a:buClr>
              <a:buSzPct val="100000"/>
              <a:buFont typeface="Courier New" panose="02070309020205020404" pitchFamily="49" charset="0"/>
              <a:buChar char="o"/>
            </a:pPr>
            <a:r>
              <a:rPr lang="pt-BR" sz="2800" b="0" strike="noStrike" spc="-1" dirty="0">
                <a:latin typeface="Calibri"/>
              </a:rPr>
              <a:t>A inteligência artificial vai prevenir acidentes, assessorar tratamentos, monitorar e comunicar aos entes queridos e profissionais da saúde.</a:t>
            </a:r>
          </a:p>
        </p:txBody>
      </p:sp>
      <p:sp>
        <p:nvSpPr>
          <p:cNvPr id="19" name="TextShape 5">
            <a:extLst>
              <a:ext uri="{FF2B5EF4-FFF2-40B4-BE49-F238E27FC236}">
                <a16:creationId xmlns:a16="http://schemas.microsoft.com/office/drawing/2014/main" id="{0340F44E-0439-4708-9B55-FC1FA13B86AB}"/>
              </a:ext>
            </a:extLst>
          </p:cNvPr>
          <p:cNvSpPr txBox="1"/>
          <p:nvPr/>
        </p:nvSpPr>
        <p:spPr>
          <a:xfrm>
            <a:off x="1077480" y="258525"/>
            <a:ext cx="6194520" cy="622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pt-BR" sz="3600" b="0" strike="noStrike" spc="-1" dirty="0">
                <a:solidFill>
                  <a:srgbClr val="FFFFFF"/>
                </a:solidFill>
                <a:latin typeface="Calibri Light"/>
              </a:rPr>
              <a:t>Introdução e Problemática</a:t>
            </a:r>
            <a:endParaRPr lang="pt-BR" sz="3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63245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3205CBE-CB29-4EE8-95F1-6AC9463F1B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4606" y="941974"/>
            <a:ext cx="3934763" cy="5411692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E986694D-E56F-4172-B533-55CC3D483219}"/>
              </a:ext>
            </a:extLst>
          </p:cNvPr>
          <p:cNvSpPr/>
          <p:nvPr/>
        </p:nvSpPr>
        <p:spPr>
          <a:xfrm>
            <a:off x="336922" y="957440"/>
            <a:ext cx="3829725" cy="539622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Adoção de IA nos cuidados com a saúde.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Diagnósticos rápidos e com maior precisão.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Potencializar tratamentos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Planos de saúde com melhores qualidade e preços.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Os pais da geração “Millennial” preferem ser cuidados por IA ao invés dos filhos na melhor idade.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Adoção e Ganhos com IA na cadeia de Valores de Saúde e bem estar.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12" name="TextShape 5">
            <a:extLst>
              <a:ext uri="{FF2B5EF4-FFF2-40B4-BE49-F238E27FC236}">
                <a16:creationId xmlns:a16="http://schemas.microsoft.com/office/drawing/2014/main" id="{C8D2BF9D-D956-4B02-B3F4-FDF2E1C4007A}"/>
              </a:ext>
            </a:extLst>
          </p:cNvPr>
          <p:cNvSpPr txBox="1"/>
          <p:nvPr/>
        </p:nvSpPr>
        <p:spPr>
          <a:xfrm>
            <a:off x="1077480" y="258525"/>
            <a:ext cx="6194520" cy="622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pt-BR" sz="3600" b="0" strike="noStrike" spc="-1" dirty="0">
                <a:solidFill>
                  <a:srgbClr val="FFFFFF"/>
                </a:solidFill>
                <a:latin typeface="Calibri Light"/>
              </a:rPr>
              <a:t>Motivação</a:t>
            </a:r>
            <a:endParaRPr lang="pt-BR" sz="3600" b="0" strike="noStrike" spc="-1" dirty="0">
              <a:latin typeface="Arial"/>
            </a:endParaRPr>
          </a:p>
        </p:txBody>
      </p:sp>
      <p:pic>
        <p:nvPicPr>
          <p:cNvPr id="13" name="Imagem 12" descr="Uma imagem contendo captura de tela&#10;&#10;Descrição gerada com muito alta confiança">
            <a:extLst>
              <a:ext uri="{FF2B5EF4-FFF2-40B4-BE49-F238E27FC236}">
                <a16:creationId xmlns:a16="http://schemas.microsoft.com/office/drawing/2014/main" id="{D6BFCC4F-5966-484C-A549-E08F1635F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9251" y="941973"/>
            <a:ext cx="3499374" cy="2574225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3AAC71D7-EFCF-439B-89F3-EFF1BED239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7745" y="3676454"/>
            <a:ext cx="3499374" cy="267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61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940CD145-5476-4E70-B664-782BDC803345}"/>
              </a:ext>
            </a:extLst>
          </p:cNvPr>
          <p:cNvSpPr/>
          <p:nvPr/>
        </p:nvSpPr>
        <p:spPr>
          <a:xfrm>
            <a:off x="3902291" y="5072053"/>
            <a:ext cx="536098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/>
              <a:t>Painel interativo com </a:t>
            </a:r>
            <a:r>
              <a:rPr lang="pt-BR" dirty="0" err="1"/>
              <a:t>cards</a:t>
            </a:r>
            <a:r>
              <a:rPr lang="pt-BR" dirty="0"/>
              <a:t> (tiles) onde a pessoa consiga "resgatar" as memórias através de vídeos curtos (Categorias: Minha Família, Minha história, Meu tratamento...).. </a:t>
            </a:r>
            <a:endParaRPr lang="pt-P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5D8BF63-84EC-4815-BAAD-A81BC29B5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60" y="1370592"/>
            <a:ext cx="2061721" cy="2031325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96E7BAAB-555A-41A7-9222-D5AECE2F61C4}"/>
              </a:ext>
            </a:extLst>
          </p:cNvPr>
          <p:cNvSpPr/>
          <p:nvPr/>
        </p:nvSpPr>
        <p:spPr>
          <a:xfrm>
            <a:off x="2391524" y="1813710"/>
            <a:ext cx="370447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dirty="0"/>
              <a:t>Software de IA para prevenção de quedas e bem-estar motoro para pessoas na terceira idade e/ou com necessidades especiais para locomoção.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4627FD9-6FFC-4EE0-8955-EBFF59E89D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782" y="1094704"/>
            <a:ext cx="2077030" cy="2031325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DA092DE1-D1D2-40B8-9E68-B585430F8660}"/>
              </a:ext>
            </a:extLst>
          </p:cNvPr>
          <p:cNvSpPr/>
          <p:nvPr/>
        </p:nvSpPr>
        <p:spPr>
          <a:xfrm>
            <a:off x="8659812" y="1382880"/>
            <a:ext cx="33687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Auxiliar nos tratamentos e monitoramento de pacientes com doenças cognitivas.</a:t>
            </a:r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0ABAACA-2A34-488D-A3DF-FC9FDA0C2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5354" y="3188884"/>
            <a:ext cx="3057706" cy="2010217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A7E49C1A-8A14-4B46-9AFA-4F49EBB96A02}"/>
              </a:ext>
            </a:extLst>
          </p:cNvPr>
          <p:cNvSpPr/>
          <p:nvPr/>
        </p:nvSpPr>
        <p:spPr>
          <a:xfrm>
            <a:off x="2753710" y="3449483"/>
            <a:ext cx="60616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pt-P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dirty="0"/>
              <a:t>Uso de acessórios (weareables) que monitorem os sinais do corpo humano, tais  como:  batimentos cardíacos, pressão sanguínea, temperatura, diabetes, movimentos bruscos.</a:t>
            </a: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9A41230-4BB5-45D9-9B61-D82602D7F3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167" y="4833144"/>
            <a:ext cx="3571875" cy="1862138"/>
          </a:xfrm>
          <a:prstGeom prst="rect">
            <a:avLst/>
          </a:prstGeom>
        </p:spPr>
      </p:pic>
      <p:sp>
        <p:nvSpPr>
          <p:cNvPr id="14" name="TextShape 5">
            <a:extLst>
              <a:ext uri="{FF2B5EF4-FFF2-40B4-BE49-F238E27FC236}">
                <a16:creationId xmlns:a16="http://schemas.microsoft.com/office/drawing/2014/main" id="{44E0B0EB-6DCE-437B-89B6-EEA3FDB8E5F8}"/>
              </a:ext>
            </a:extLst>
          </p:cNvPr>
          <p:cNvSpPr txBox="1"/>
          <p:nvPr/>
        </p:nvSpPr>
        <p:spPr>
          <a:xfrm>
            <a:off x="1077480" y="258525"/>
            <a:ext cx="6194520" cy="622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pt-BR" sz="3600" b="0" strike="noStrike" spc="-1" dirty="0">
                <a:solidFill>
                  <a:srgbClr val="FFFFFF"/>
                </a:solidFill>
                <a:latin typeface="Calibri Light"/>
              </a:rPr>
              <a:t>Objetivo</a:t>
            </a:r>
            <a:endParaRPr lang="pt-BR" sz="3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1658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Shape 5">
            <a:extLst>
              <a:ext uri="{FF2B5EF4-FFF2-40B4-BE49-F238E27FC236}">
                <a16:creationId xmlns:a16="http://schemas.microsoft.com/office/drawing/2014/main" id="{BF808F58-1418-4874-B4E9-5568A1B6CCD5}"/>
              </a:ext>
            </a:extLst>
          </p:cNvPr>
          <p:cNvSpPr txBox="1"/>
          <p:nvPr/>
        </p:nvSpPr>
        <p:spPr>
          <a:xfrm>
            <a:off x="1077480" y="258525"/>
            <a:ext cx="6194520" cy="622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pt-BR" sz="3600" b="0" strike="noStrike" spc="-1" dirty="0">
                <a:solidFill>
                  <a:srgbClr val="FFFFFF"/>
                </a:solidFill>
                <a:latin typeface="Calibri Light"/>
              </a:rPr>
              <a:t>Viabilidade Técnica</a:t>
            </a:r>
            <a:endParaRPr lang="pt-BR" sz="3600" b="0" strike="noStrike" spc="-1" dirty="0">
              <a:latin typeface="Arial"/>
            </a:endParaRPr>
          </a:p>
        </p:txBody>
      </p:sp>
      <p:grpSp>
        <p:nvGrpSpPr>
          <p:cNvPr id="21" name="Retângulo 11">
            <a:extLst>
              <a:ext uri="{FF2B5EF4-FFF2-40B4-BE49-F238E27FC236}">
                <a16:creationId xmlns:a16="http://schemas.microsoft.com/office/drawing/2014/main" id="{CF9EA0C5-9E6D-4C99-AF93-DECE7F0EABF0}"/>
              </a:ext>
            </a:extLst>
          </p:cNvPr>
          <p:cNvGrpSpPr/>
          <p:nvPr/>
        </p:nvGrpSpPr>
        <p:grpSpPr>
          <a:xfrm>
            <a:off x="723003" y="1923219"/>
            <a:ext cx="1911913" cy="1634264"/>
            <a:chOff x="0" y="0"/>
            <a:chExt cx="1911911" cy="1634263"/>
          </a:xfrm>
        </p:grpSpPr>
        <p:sp>
          <p:nvSpPr>
            <p:cNvPr id="23" name="Rectangle">
              <a:extLst>
                <a:ext uri="{FF2B5EF4-FFF2-40B4-BE49-F238E27FC236}">
                  <a16:creationId xmlns:a16="http://schemas.microsoft.com/office/drawing/2014/main" id="{0946E0D5-53C9-4D12-B652-1732B260DECB}"/>
                </a:ext>
              </a:extLst>
            </p:cNvPr>
            <p:cNvSpPr/>
            <p:nvPr/>
          </p:nvSpPr>
          <p:spPr>
            <a:xfrm>
              <a:off x="0" y="-1"/>
              <a:ext cx="1911912" cy="1634265"/>
            </a:xfrm>
            <a:prstGeom prst="rect">
              <a:avLst/>
            </a:prstGeom>
            <a:solidFill>
              <a:schemeClr val="accent3"/>
            </a:solidFill>
            <a:ln w="12700" cap="flat">
              <a:solidFill>
                <a:srgbClr val="787878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" name="Possível Ferramental e (ou) Técnicas">
              <a:extLst>
                <a:ext uri="{FF2B5EF4-FFF2-40B4-BE49-F238E27FC236}">
                  <a16:creationId xmlns:a16="http://schemas.microsoft.com/office/drawing/2014/main" id="{DD1088A6-6C42-4F91-B07C-5F3A692B93E9}"/>
                </a:ext>
              </a:extLst>
            </p:cNvPr>
            <p:cNvSpPr txBox="1"/>
            <p:nvPr/>
          </p:nvSpPr>
          <p:spPr>
            <a:xfrm>
              <a:off x="0" y="398031"/>
              <a:ext cx="1911912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lnSpc>
                  <a:spcPct val="90000"/>
                </a:lnSpc>
                <a:spcBef>
                  <a:spcPts val="600"/>
                </a:spcBef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Possível Ferramental e (ou) Técnicas</a:t>
              </a:r>
            </a:p>
          </p:txBody>
        </p:sp>
      </p:grpSp>
      <p:pic>
        <p:nvPicPr>
          <p:cNvPr id="25" name="camera.png" descr="camera.png">
            <a:extLst>
              <a:ext uri="{FF2B5EF4-FFF2-40B4-BE49-F238E27FC236}">
                <a16:creationId xmlns:a16="http://schemas.microsoft.com/office/drawing/2014/main" id="{B2493AD3-3363-48D7-8231-9F9C47C19B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55000" y="421637"/>
            <a:ext cx="1198096" cy="824291"/>
          </a:xfrm>
          <a:prstGeom prst="rect">
            <a:avLst/>
          </a:prstGeom>
          <a:ln w="12700">
            <a:miter lim="400000"/>
          </a:ln>
        </p:spPr>
      </p:pic>
      <p:sp>
        <p:nvSpPr>
          <p:cNvPr id="26" name="Câmeras CFTV">
            <a:extLst>
              <a:ext uri="{FF2B5EF4-FFF2-40B4-BE49-F238E27FC236}">
                <a16:creationId xmlns:a16="http://schemas.microsoft.com/office/drawing/2014/main" id="{2CB1CEC9-67AF-40E4-842C-6789875FBA3A}"/>
              </a:ext>
            </a:extLst>
          </p:cNvPr>
          <p:cNvSpPr txBox="1"/>
          <p:nvPr/>
        </p:nvSpPr>
        <p:spPr>
          <a:xfrm>
            <a:off x="7362200" y="1497330"/>
            <a:ext cx="2325804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marL="914400" indent="-228600" defTabSz="457200">
              <a:lnSpc>
                <a:spcPct val="115000"/>
              </a:lnSpc>
              <a:spcBef>
                <a:spcPts val="1000"/>
              </a:spcBef>
              <a:defRPr sz="1700"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Câmeras CFTV</a:t>
            </a:r>
          </a:p>
        </p:txBody>
      </p:sp>
      <p:pic>
        <p:nvPicPr>
          <p:cNvPr id="27" name="OpenCV.png" descr="OpenCV.png">
            <a:extLst>
              <a:ext uri="{FF2B5EF4-FFF2-40B4-BE49-F238E27FC236}">
                <a16:creationId xmlns:a16="http://schemas.microsoft.com/office/drawing/2014/main" id="{AE420FC4-89B2-4DEB-BCE2-4FF265A143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44761" y="545033"/>
            <a:ext cx="1141972" cy="14065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8" name="apple-icon.png" descr="apple-icon.png">
            <a:extLst>
              <a:ext uri="{FF2B5EF4-FFF2-40B4-BE49-F238E27FC236}">
                <a16:creationId xmlns:a16="http://schemas.microsoft.com/office/drawing/2014/main" id="{C20A4081-DBE0-4FD6-8D88-FDC3F96160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949080" y="2286019"/>
            <a:ext cx="1416663" cy="1416663"/>
          </a:xfrm>
          <a:prstGeom prst="rect">
            <a:avLst/>
          </a:prstGeom>
          <a:ln w="12700">
            <a:miter lim="400000"/>
          </a:ln>
        </p:spPr>
      </p:pic>
      <p:sp>
        <p:nvSpPr>
          <p:cNvPr id="29" name="Google Cloud">
            <a:extLst>
              <a:ext uri="{FF2B5EF4-FFF2-40B4-BE49-F238E27FC236}">
                <a16:creationId xmlns:a16="http://schemas.microsoft.com/office/drawing/2014/main" id="{70DDA05E-C8AA-40A2-A293-E8B8B1C4312D}"/>
              </a:ext>
            </a:extLst>
          </p:cNvPr>
          <p:cNvSpPr txBox="1"/>
          <p:nvPr/>
        </p:nvSpPr>
        <p:spPr>
          <a:xfrm>
            <a:off x="5905811" y="3669029"/>
            <a:ext cx="150320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Google Cloud</a:t>
            </a:r>
          </a:p>
        </p:txBody>
      </p:sp>
      <p:pic>
        <p:nvPicPr>
          <p:cNvPr id="30" name="python.png" descr="python.png">
            <a:extLst>
              <a:ext uri="{FF2B5EF4-FFF2-40B4-BE49-F238E27FC236}">
                <a16:creationId xmlns:a16="http://schemas.microsoft.com/office/drawing/2014/main" id="{17B61A52-A596-4E0D-B056-2BBA9BC50A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341241" y="2481509"/>
            <a:ext cx="1025683" cy="1025683"/>
          </a:xfrm>
          <a:prstGeom prst="rect">
            <a:avLst/>
          </a:prstGeom>
          <a:ln w="12700">
            <a:miter lim="400000"/>
          </a:ln>
        </p:spPr>
      </p:pic>
      <p:sp>
        <p:nvSpPr>
          <p:cNvPr id="31" name="Python">
            <a:extLst>
              <a:ext uri="{FF2B5EF4-FFF2-40B4-BE49-F238E27FC236}">
                <a16:creationId xmlns:a16="http://schemas.microsoft.com/office/drawing/2014/main" id="{6E6161A1-6276-41CF-BAE8-6BDD8083A78B}"/>
              </a:ext>
            </a:extLst>
          </p:cNvPr>
          <p:cNvSpPr txBox="1"/>
          <p:nvPr/>
        </p:nvSpPr>
        <p:spPr>
          <a:xfrm>
            <a:off x="8450350" y="3669029"/>
            <a:ext cx="850775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Python</a:t>
            </a:r>
          </a:p>
        </p:txBody>
      </p:sp>
      <p:pic>
        <p:nvPicPr>
          <p:cNvPr id="32" name="r-logo-png.png" descr="r-logo-png.png">
            <a:extLst>
              <a:ext uri="{FF2B5EF4-FFF2-40B4-BE49-F238E27FC236}">
                <a16:creationId xmlns:a16="http://schemas.microsoft.com/office/drawing/2014/main" id="{F9C0C636-F04B-4809-A14B-3C7A65E24C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211497" y="2090101"/>
            <a:ext cx="1808499" cy="1808499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R">
            <a:extLst>
              <a:ext uri="{FF2B5EF4-FFF2-40B4-BE49-F238E27FC236}">
                <a16:creationId xmlns:a16="http://schemas.microsoft.com/office/drawing/2014/main" id="{B134DC75-E3F5-43B2-9387-72DEC1BA1B65}"/>
              </a:ext>
            </a:extLst>
          </p:cNvPr>
          <p:cNvSpPr txBox="1"/>
          <p:nvPr/>
        </p:nvSpPr>
        <p:spPr>
          <a:xfrm>
            <a:off x="11052002" y="3669029"/>
            <a:ext cx="243779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R</a:t>
            </a:r>
          </a:p>
        </p:txBody>
      </p:sp>
      <p:pic>
        <p:nvPicPr>
          <p:cNvPr id="34" name="20691436-0-AiLogo-1.png" descr="20691436-0-AiLogo-1.png">
            <a:extLst>
              <a:ext uri="{FF2B5EF4-FFF2-40B4-BE49-F238E27FC236}">
                <a16:creationId xmlns:a16="http://schemas.microsoft.com/office/drawing/2014/main" id="{049D7E65-F3AF-4CEB-B18E-619B74E942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013376" y="4651371"/>
            <a:ext cx="1281523" cy="1406530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I.A">
            <a:extLst>
              <a:ext uri="{FF2B5EF4-FFF2-40B4-BE49-F238E27FC236}">
                <a16:creationId xmlns:a16="http://schemas.microsoft.com/office/drawing/2014/main" id="{70DF5CA2-3C62-4B67-8EB0-5F4B19DF8C7D}"/>
              </a:ext>
            </a:extLst>
          </p:cNvPr>
          <p:cNvSpPr txBox="1"/>
          <p:nvPr/>
        </p:nvSpPr>
        <p:spPr>
          <a:xfrm>
            <a:off x="7460866" y="6247129"/>
            <a:ext cx="396476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r>
              <a:t>I.A</a:t>
            </a:r>
          </a:p>
        </p:txBody>
      </p:sp>
      <p:pic>
        <p:nvPicPr>
          <p:cNvPr id="36" name="brain.png" descr="brain.png">
            <a:extLst>
              <a:ext uri="{FF2B5EF4-FFF2-40B4-BE49-F238E27FC236}">
                <a16:creationId xmlns:a16="http://schemas.microsoft.com/office/drawing/2014/main" id="{BEFEC652-1EDC-4E36-BAAB-9DD1CC7AB3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9572054" y="4603153"/>
            <a:ext cx="1198167" cy="1198166"/>
          </a:xfrm>
          <a:prstGeom prst="rect">
            <a:avLst/>
          </a:prstGeom>
          <a:ln w="12700">
            <a:miter lim="400000"/>
          </a:ln>
        </p:spPr>
      </p:pic>
      <p:sp>
        <p:nvSpPr>
          <p:cNvPr id="37" name="Machine Learning">
            <a:extLst>
              <a:ext uri="{FF2B5EF4-FFF2-40B4-BE49-F238E27FC236}">
                <a16:creationId xmlns:a16="http://schemas.microsoft.com/office/drawing/2014/main" id="{27C717B1-B228-4168-A7D8-C797C7C2FF55}"/>
              </a:ext>
            </a:extLst>
          </p:cNvPr>
          <p:cNvSpPr txBox="1"/>
          <p:nvPr/>
        </p:nvSpPr>
        <p:spPr>
          <a:xfrm>
            <a:off x="9768403" y="5961379"/>
            <a:ext cx="1034168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>
                <a:solidFill>
                  <a:srgbClr val="FFFFFF"/>
                </a:solidFill>
              </a:defRPr>
            </a:pPr>
            <a:r>
              <a:t>Machine</a:t>
            </a:r>
            <a:br/>
            <a:r>
              <a:t>Learning</a:t>
            </a:r>
          </a:p>
        </p:txBody>
      </p:sp>
      <p:pic>
        <p:nvPicPr>
          <p:cNvPr id="38" name="IOT (1).png" descr="IOT (1).png">
            <a:extLst>
              <a:ext uri="{FF2B5EF4-FFF2-40B4-BE49-F238E27FC236}">
                <a16:creationId xmlns:a16="http://schemas.microsoft.com/office/drawing/2014/main" id="{AB6011FF-41D3-45A7-BB0A-33CC2D8B2F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853127" y="317500"/>
            <a:ext cx="3608568" cy="171836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3057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016CEE3E-3A8E-4679-9E12-A49EC8B03B83}"/>
              </a:ext>
            </a:extLst>
          </p:cNvPr>
          <p:cNvSpPr/>
          <p:nvPr/>
        </p:nvSpPr>
        <p:spPr>
          <a:xfrm>
            <a:off x="3196139" y="5567427"/>
            <a:ext cx="8748215" cy="45777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Evolução</a:t>
            </a:r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4E68B4F6-4709-497E-A41F-4F0146E16110}"/>
              </a:ext>
            </a:extLst>
          </p:cNvPr>
          <p:cNvSpPr/>
          <p:nvPr/>
        </p:nvSpPr>
        <p:spPr>
          <a:xfrm rot="16200000">
            <a:off x="981261" y="3094744"/>
            <a:ext cx="4652449" cy="459695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Impacto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BED0FF6-586D-47ED-9436-C8D95F46E707}"/>
              </a:ext>
            </a:extLst>
          </p:cNvPr>
          <p:cNvSpPr/>
          <p:nvPr/>
        </p:nvSpPr>
        <p:spPr>
          <a:xfrm>
            <a:off x="3196139" y="5962828"/>
            <a:ext cx="8461612" cy="22663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/>
              <a:t>                      Onda 1                                 Onda 2                      Onda 3          </a:t>
            </a:r>
          </a:p>
        </p:txBody>
      </p:sp>
      <p:sp>
        <p:nvSpPr>
          <p:cNvPr id="13" name="TextShape 5">
            <a:extLst>
              <a:ext uri="{FF2B5EF4-FFF2-40B4-BE49-F238E27FC236}">
                <a16:creationId xmlns:a16="http://schemas.microsoft.com/office/drawing/2014/main" id="{BF808F58-1418-4874-B4E9-5568A1B6CCD5}"/>
              </a:ext>
            </a:extLst>
          </p:cNvPr>
          <p:cNvSpPr txBox="1"/>
          <p:nvPr/>
        </p:nvSpPr>
        <p:spPr>
          <a:xfrm>
            <a:off x="1077480" y="258525"/>
            <a:ext cx="6194520" cy="622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pt-BR" sz="3600" b="0" strike="noStrike" spc="-1" dirty="0">
                <a:solidFill>
                  <a:srgbClr val="FFFFFF"/>
                </a:solidFill>
                <a:latin typeface="Calibri Light"/>
              </a:rPr>
              <a:t>Considerações e Potencial</a:t>
            </a:r>
            <a:endParaRPr lang="pt-BR" sz="3600" b="0" strike="noStrike" spc="-1" dirty="0">
              <a:latin typeface="Arial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9EB3C28-C061-49E6-8F9A-70F180259F31}"/>
              </a:ext>
            </a:extLst>
          </p:cNvPr>
          <p:cNvSpPr/>
          <p:nvPr/>
        </p:nvSpPr>
        <p:spPr>
          <a:xfrm>
            <a:off x="5542070" y="2567032"/>
            <a:ext cx="1566862" cy="224313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Subsídio Tecnológico: redução ou até isenção total de IPI, ICMS ou IOF.</a:t>
            </a:r>
          </a:p>
          <a:p>
            <a:pPr algn="ctr"/>
            <a:endParaRPr lang="pt-BR" dirty="0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2BA62AD-3AA5-41C2-945B-E607D7CFDEB9}"/>
              </a:ext>
            </a:extLst>
          </p:cNvPr>
          <p:cNvSpPr/>
          <p:nvPr/>
        </p:nvSpPr>
        <p:spPr>
          <a:xfrm>
            <a:off x="3692736" y="2921552"/>
            <a:ext cx="1575326" cy="261727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Crescimento da população idosa: em </a:t>
            </a:r>
            <a:r>
              <a:rPr lang="pt-BR" dirty="0" smtClean="0"/>
              <a:t>2030</a:t>
            </a:r>
            <a:r>
              <a:rPr lang="pt-BR" dirty="0" smtClean="0"/>
              <a:t> o Brasil vai ter a 5ª população mais idosa do mundo.</a:t>
            </a:r>
            <a:endParaRPr lang="pt-BR" dirty="0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843573E3-C2D2-4D7B-A7A4-8F2065C3E8B2}"/>
              </a:ext>
            </a:extLst>
          </p:cNvPr>
          <p:cNvSpPr/>
          <p:nvPr/>
        </p:nvSpPr>
        <p:spPr>
          <a:xfrm>
            <a:off x="7453314" y="1857346"/>
            <a:ext cx="1566862" cy="176600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Aumento do potencial de consumo da terceira idade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B59E3756-A2D2-4057-AA96-BCCBEA7FF5B3}"/>
              </a:ext>
            </a:extLst>
          </p:cNvPr>
          <p:cNvSpPr/>
          <p:nvPr/>
        </p:nvSpPr>
        <p:spPr>
          <a:xfrm>
            <a:off x="9364558" y="530188"/>
            <a:ext cx="1566862" cy="265431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Nos últimos 8 anos, 4 milhões de idosos passaram a usar a internet no Brasil. 5,2 milhões, em 2016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3EDFC3F0-AC65-40B0-875D-63A32FB1B95A}"/>
              </a:ext>
            </a:extLst>
          </p:cNvPr>
          <p:cNvSpPr/>
          <p:nvPr/>
        </p:nvSpPr>
        <p:spPr>
          <a:xfrm>
            <a:off x="7475326" y="3759680"/>
            <a:ext cx="1566862" cy="176600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Aumento da expectativa de vida do brasileiro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361EB4E0-8964-4D43-868F-B3E4E2486508}"/>
              </a:ext>
            </a:extLst>
          </p:cNvPr>
          <p:cNvSpPr/>
          <p:nvPr/>
        </p:nvSpPr>
        <p:spPr>
          <a:xfrm>
            <a:off x="9408582" y="3454174"/>
            <a:ext cx="1566862" cy="20549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América Latina será o mercado de maior crescimento em </a:t>
            </a:r>
            <a:r>
              <a:rPr lang="pt-BR" dirty="0" err="1"/>
              <a:t>IoT</a:t>
            </a:r>
            <a:r>
              <a:rPr lang="pt-BR" dirty="0"/>
              <a:t> até 2023</a:t>
            </a:r>
          </a:p>
        </p:txBody>
      </p:sp>
      <p:pic>
        <p:nvPicPr>
          <p:cNvPr id="25" name="Imagem 24" descr="Uma imagem contendo pessoa, mesa, interior, sentado&#10;&#10;Descrição gerada com muito alta confiança">
            <a:extLst>
              <a:ext uri="{FF2B5EF4-FFF2-40B4-BE49-F238E27FC236}">
                <a16:creationId xmlns:a16="http://schemas.microsoft.com/office/drawing/2014/main" id="{C844A7AD-52F5-4FED-982D-502FA176B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503" y="1990074"/>
            <a:ext cx="2597591" cy="185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9719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336B1E41-3A2F-40BE-87D7-FF28F2E7846B}"/>
              </a:ext>
            </a:extLst>
          </p:cNvPr>
          <p:cNvSpPr txBox="1">
            <a:spLocks/>
          </p:cNvSpPr>
          <p:nvPr/>
        </p:nvSpPr>
        <p:spPr>
          <a:xfrm>
            <a:off x="762000" y="2886074"/>
            <a:ext cx="5314543" cy="27688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dirty="0"/>
              <a:t>Muito Obrigado</a:t>
            </a: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m 4" descr="Uma imagem contendo equipamentos eletrônicos&#10;&#10;Descrição gerada com muito alta confiança">
            <a:extLst>
              <a:ext uri="{FF2B5EF4-FFF2-40B4-BE49-F238E27FC236}">
                <a16:creationId xmlns:a16="http://schemas.microsoft.com/office/drawing/2014/main" id="{9DB2C04D-B7B8-4BE7-A151-576AD1EEC3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38" r="7684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789873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336B1E41-3A2F-40BE-87D7-FF28F2E7846B}"/>
              </a:ext>
            </a:extLst>
          </p:cNvPr>
          <p:cNvSpPr txBox="1">
            <a:spLocks/>
          </p:cNvSpPr>
          <p:nvPr/>
        </p:nvSpPr>
        <p:spPr>
          <a:xfrm>
            <a:off x="762000" y="2886075"/>
            <a:ext cx="5314543" cy="19780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dirty="0" smtClean="0"/>
              <a:t>Quem prefere  AI como cuidador?</a:t>
            </a:r>
            <a:endParaRPr lang="en-US" sz="5400" dirty="0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m 4" descr="Uma imagem contendo equipamentos eletrônicos&#10;&#10;Descrição gerada com muito alta confiança">
            <a:extLst>
              <a:ext uri="{FF2B5EF4-FFF2-40B4-BE49-F238E27FC236}">
                <a16:creationId xmlns:a16="http://schemas.microsoft.com/office/drawing/2014/main" id="{9DB2C04D-B7B8-4BE7-A151-576AD1EEC3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38" r="7684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0793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662</TotalTime>
  <Words>412</Words>
  <Application>Microsoft Office PowerPoint</Application>
  <PresentationFormat>Widescreen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Alex Inacio da Silva</dc:creator>
  <cp:lastModifiedBy>Windows User</cp:lastModifiedBy>
  <cp:revision>71</cp:revision>
  <dcterms:created xsi:type="dcterms:W3CDTF">2018-10-18T22:13:09Z</dcterms:created>
  <dcterms:modified xsi:type="dcterms:W3CDTF">2018-10-26T01:57:37Z</dcterms:modified>
</cp:coreProperties>
</file>

<file path=docProps/thumbnail.jpeg>
</file>